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</p:sldIdLst>
  <p:sldSz cy="5143500" cx="9144000"/>
  <p:notesSz cx="6858000" cy="9144000"/>
  <p:embeddedFontLst>
    <p:embeddedFont>
      <p:font typeface="Proxima Nova"/>
      <p:regular r:id="rId20"/>
      <p:bold r:id="rId21"/>
      <p:italic r:id="rId22"/>
      <p:boldItalic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roximaNova-regular.fntdata"/><Relationship Id="rId11" Type="http://schemas.openxmlformats.org/officeDocument/2006/relationships/slide" Target="slides/slide5.xml"/><Relationship Id="rId22" Type="http://schemas.openxmlformats.org/officeDocument/2006/relationships/font" Target="fonts/ProximaNova-italic.fntdata"/><Relationship Id="rId10" Type="http://schemas.openxmlformats.org/officeDocument/2006/relationships/slide" Target="slides/slide4.xml"/><Relationship Id="rId21" Type="http://schemas.openxmlformats.org/officeDocument/2006/relationships/font" Target="fonts/ProximaNova-bold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23" Type="http://schemas.openxmlformats.org/officeDocument/2006/relationships/font" Target="fonts/ProximaNova-boldItalic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2.xml"/><Relationship Id="rId19" Type="http://schemas.openxmlformats.org/officeDocument/2006/relationships/slide" Target="slides/slide13.xml"/><Relationship Id="rId6" Type="http://schemas.openxmlformats.org/officeDocument/2006/relationships/notesMaster" Target="notesMasters/notesMaster1.xml"/><Relationship Id="rId18" Type="http://schemas.openxmlformats.org/officeDocument/2006/relationships/slide" Target="slides/slide12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742e3e7cd_1_1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742e3e7cd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78b9ad6d6d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178b9ad6d6d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d9c40d9f9_0_2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d9c40d9f9_0_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78b9ad6d6d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178b9ad6d6d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78b9ad6d6d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178b9ad6d6d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cb9a3abeb_0_2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cb9a3abeb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742e3e7cd_1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742e3e7cd_1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d4400e736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d4400e736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773cdd15a4_0_1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1773cdd15a4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cbab3a369_1_2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cbab3a369_1_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d9c40d9f9_0_23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d9c40d9f9_0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d5f4b554c_0_1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d5f4b554c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d4400e736_2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d4400e736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5" name="Google Shape;55;p14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6" name="Google Shape;56;p14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7" name="Google Shape;57;p14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" name="Google Shape;58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0" name="Google Shape;60;p15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1" name="Google Shape;61;p15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2" name="Google Shape;62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6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6" name="Google Shape;66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7" name="Google Shape;67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0" name="Google Shape;70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1" name="Google Shape;71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2" name="Google Shape;72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5" name="Google Shape;75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8" name="Google Shape;78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9" name="Google Shape;79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0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82" name="Google Shape;82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5" name="Google Shape;85;p21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6" name="Google Shape;86;p21"/>
          <p:cNvSpPr txBox="1"/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7" name="Google Shape;87;p21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8" name="Google Shape;88;p2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2"/>
          <p:cNvSpPr txBox="1"/>
          <p:nvPr>
            <p:ph idx="1" type="body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/>
        </p:txBody>
      </p:sp>
      <p:sp>
        <p:nvSpPr>
          <p:cNvPr id="92" name="Google Shape;92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3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23"/>
          <p:cNvSpPr txBox="1"/>
          <p:nvPr>
            <p:ph hasCustomPrompt="1" type="title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96" name="Google Shape;96;p23"/>
          <p:cNvSpPr txBox="1"/>
          <p:nvPr>
            <p:ph idx="1" type="body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" name="Google Shape;97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pearmint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3.png"/><Relationship Id="rId4" Type="http://schemas.openxmlformats.org/officeDocument/2006/relationships/hyperlink" Target="https://github.com/aquisto535/C-Sharp/tree/main/easyCareApp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Relationship Id="rId4" Type="http://schemas.openxmlformats.org/officeDocument/2006/relationships/image" Target="../media/image5.jpg"/><Relationship Id="rId5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jpg"/><Relationship Id="rId4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Relationship Id="rId4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jpg"/><Relationship Id="rId4" Type="http://schemas.openxmlformats.org/officeDocument/2006/relationships/image" Target="../media/image5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어두운 파란색 별이 가득한 하늘 속 하얀 구름" id="104" name="Google Shape;104;p25"/>
          <p:cNvPicPr preferRelativeResize="0"/>
          <p:nvPr/>
        </p:nvPicPr>
        <p:blipFill rotWithShape="1">
          <a:blip r:embed="rId3">
            <a:alphaModFix/>
          </a:blip>
          <a:srcRect b="17067" l="0" r="1719" t="0"/>
          <a:stretch/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25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0"/>
              <a:t>C# 프로젝트 	발표</a:t>
            </a:r>
            <a:endParaRPr sz="6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106" name="Google Shape;106;p25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이름 : 정태민</a:t>
            </a:r>
            <a:endParaRPr/>
          </a:p>
        </p:txBody>
      </p:sp>
      <p:sp>
        <p:nvSpPr>
          <p:cNvPr id="107" name="Google Shape;107;p25"/>
          <p:cNvSpPr txBox="1"/>
          <p:nvPr>
            <p:ph idx="1" type="subTitle"/>
          </p:nvPr>
        </p:nvSpPr>
        <p:spPr>
          <a:xfrm>
            <a:off x="510450" y="4208048"/>
            <a:ext cx="8123100" cy="5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u="sng">
                <a:solidFill>
                  <a:schemeClr val="hlink"/>
                </a:solidFill>
                <a:hlinkClick r:id="rId4"/>
              </a:rPr>
              <a:t>https://github.com/aquisto535/C-Sharp/tree/main/easyCareApp</a:t>
            </a:r>
            <a:endParaRPr sz="1800"/>
          </a:p>
        </p:txBody>
      </p:sp>
      <p:cxnSp>
        <p:nvCxnSpPr>
          <p:cNvPr id="108" name="Google Shape;108;p25"/>
          <p:cNvCxnSpPr/>
          <p:nvPr/>
        </p:nvCxnSpPr>
        <p:spPr>
          <a:xfrm>
            <a:off x="615150" y="2998025"/>
            <a:ext cx="5004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4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4400"/>
              <a:t>보완할 점</a:t>
            </a:r>
            <a:endParaRPr sz="44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5"/>
          <p:cNvSpPr txBox="1"/>
          <p:nvPr>
            <p:ph type="title"/>
          </p:nvPr>
        </p:nvSpPr>
        <p:spPr>
          <a:xfrm>
            <a:off x="311700" y="3057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3600"/>
              <a:t>보완점 1 : </a:t>
            </a:r>
            <a:r>
              <a:rPr lang="ko" sz="3600"/>
              <a:t>캡쳐화면의 범위 설정 문제  </a:t>
            </a:r>
            <a:r>
              <a:rPr lang="ko" sz="1800">
                <a:solidFill>
                  <a:schemeClr val="lt1"/>
                </a:solidFill>
              </a:rPr>
              <a:t>범위 설정 문제</a:t>
            </a:r>
            <a:endParaRPr sz="3600"/>
          </a:p>
        </p:txBody>
      </p:sp>
      <p:sp>
        <p:nvSpPr>
          <p:cNvPr id="232" name="Google Shape;232;p3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233" name="Google Shape;233;p3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34" name="Google Shape;23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3999902" cy="3508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35"/>
          <p:cNvPicPr preferRelativeResize="0"/>
          <p:nvPr/>
        </p:nvPicPr>
        <p:blipFill rotWithShape="1">
          <a:blip r:embed="rId4">
            <a:alphaModFix/>
          </a:blip>
          <a:srcRect b="0" l="17936" r="17936" t="0"/>
          <a:stretch/>
        </p:blipFill>
        <p:spPr>
          <a:xfrm>
            <a:off x="311700" y="1152475"/>
            <a:ext cx="3999902" cy="3508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32400" y="1152475"/>
            <a:ext cx="3999901" cy="3508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6"/>
          <p:cNvSpPr txBox="1"/>
          <p:nvPr>
            <p:ph type="title"/>
          </p:nvPr>
        </p:nvSpPr>
        <p:spPr>
          <a:xfrm>
            <a:off x="182700" y="284300"/>
            <a:ext cx="8778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3600"/>
              <a:t>보완점 2: </a:t>
            </a:r>
            <a:r>
              <a:rPr lang="ko" sz="3600"/>
              <a:t>다중 카메라 사용</a:t>
            </a:r>
            <a:r>
              <a:rPr lang="ko" sz="3600"/>
              <a:t> </a:t>
            </a:r>
            <a:endParaRPr sz="3600"/>
          </a:p>
        </p:txBody>
      </p:sp>
      <p:sp>
        <p:nvSpPr>
          <p:cNvPr id="242" name="Google Shape;242;p3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243" name="Google Shape;243;p3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44" name="Google Shape;244;p36"/>
          <p:cNvPicPr preferRelativeResize="0"/>
          <p:nvPr/>
        </p:nvPicPr>
        <p:blipFill rotWithShape="1">
          <a:blip r:embed="rId3">
            <a:alphaModFix/>
          </a:blip>
          <a:srcRect b="0" l="25240" r="25240" t="0"/>
          <a:stretch/>
        </p:blipFill>
        <p:spPr>
          <a:xfrm>
            <a:off x="311700" y="1152475"/>
            <a:ext cx="3999902" cy="3508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2400" y="1152475"/>
            <a:ext cx="3999900" cy="3416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7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457200" lvl="0" marL="18288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4400"/>
              <a:t>  감사합니다</a:t>
            </a:r>
            <a:endParaRPr sz="44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6"/>
          <p:cNvSpPr txBox="1"/>
          <p:nvPr>
            <p:ph type="title"/>
          </p:nvPr>
        </p:nvSpPr>
        <p:spPr>
          <a:xfrm>
            <a:off x="116925" y="1184600"/>
            <a:ext cx="4045200" cy="150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발표</a:t>
            </a:r>
            <a:r>
              <a:rPr lang="ko"/>
              <a:t> 개요</a:t>
            </a:r>
            <a:endParaRPr/>
          </a:p>
        </p:txBody>
      </p:sp>
      <p:sp>
        <p:nvSpPr>
          <p:cNvPr id="114" name="Google Shape;114;p26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26"/>
          <p:cNvSpPr txBox="1"/>
          <p:nvPr>
            <p:ph idx="2" type="body"/>
          </p:nvPr>
        </p:nvSpPr>
        <p:spPr>
          <a:xfrm>
            <a:off x="4939500" y="724200"/>
            <a:ext cx="3837000" cy="364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ko"/>
              <a:t>프로젝트 도전과제 설명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  원격진료시스템 구현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ko"/>
              <a:t>도전과제 구현 방식</a:t>
            </a:r>
            <a:r>
              <a:rPr lang="ko"/>
              <a:t>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환자 정보 화면 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웹캠을 통한 원격진료화면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ko"/>
              <a:t>보완점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캡처화면 범위 설정 문제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다중 카메라 사용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7"/>
          <p:cNvSpPr txBox="1"/>
          <p:nvPr>
            <p:ph type="title"/>
          </p:nvPr>
        </p:nvSpPr>
        <p:spPr>
          <a:xfrm>
            <a:off x="300875" y="1435500"/>
            <a:ext cx="4045200" cy="210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프로젝트</a:t>
            </a:r>
            <a:endParaRPr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도전 </a:t>
            </a:r>
            <a:r>
              <a:rPr lang="ko"/>
              <a:t>과제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/>
              <a:t>:원격진료시스템</a:t>
            </a:r>
            <a:endParaRPr sz="3000"/>
          </a:p>
        </p:txBody>
      </p:sp>
      <p:sp>
        <p:nvSpPr>
          <p:cNvPr id="121" name="Google Shape;121;p2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2400"/>
          </a:p>
        </p:txBody>
      </p:sp>
      <p:pic>
        <p:nvPicPr>
          <p:cNvPr id="122" name="Google Shape;12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0"/>
            <a:ext cx="4572000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8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4400"/>
              <a:t>도전과제 구현 방식</a:t>
            </a:r>
            <a:endParaRPr sz="44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9"/>
          <p:cNvSpPr txBox="1"/>
          <p:nvPr>
            <p:ph type="title"/>
          </p:nvPr>
        </p:nvSpPr>
        <p:spPr>
          <a:xfrm>
            <a:off x="265500" y="602125"/>
            <a:ext cx="4045200" cy="150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환자</a:t>
            </a:r>
            <a:r>
              <a:rPr lang="ko"/>
              <a:t>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정보창</a:t>
            </a:r>
            <a:endParaRPr/>
          </a:p>
        </p:txBody>
      </p:sp>
      <p:sp>
        <p:nvSpPr>
          <p:cNvPr id="133" name="Google Shape;133;p29"/>
          <p:cNvSpPr txBox="1"/>
          <p:nvPr>
            <p:ph idx="1" type="subTitle"/>
          </p:nvPr>
        </p:nvSpPr>
        <p:spPr>
          <a:xfrm>
            <a:off x="178800" y="2385550"/>
            <a:ext cx="4218600" cy="163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ko"/>
              <a:t>환자 </a:t>
            </a:r>
            <a:r>
              <a:rPr lang="ko"/>
              <a:t>정보를 기록</a:t>
            </a:r>
            <a:r>
              <a:rPr lang="ko"/>
              <a:t> 및</a:t>
            </a:r>
            <a:r>
              <a:rPr lang="ko"/>
              <a:t> 저장, 삭</a:t>
            </a:r>
            <a:r>
              <a:rPr lang="ko"/>
              <a:t>제가 가능하도록 설정</a:t>
            </a:r>
            <a:endParaRPr/>
          </a:p>
          <a:p>
            <a:pPr indent="-361950" lvl="0" marL="457200" rtl="0" algn="l">
              <a:spcBef>
                <a:spcPts val="1000"/>
              </a:spcBef>
              <a:spcAft>
                <a:spcPts val="0"/>
              </a:spcAft>
              <a:buSzPts val="2100"/>
              <a:buChar char="-"/>
            </a:pPr>
            <a:r>
              <a:rPr lang="ko"/>
              <a:t>진료 시작 버튼을 통해 환자와 원격진료화면으로 전환 가능</a:t>
            </a:r>
            <a:endParaRPr/>
          </a:p>
        </p:txBody>
      </p:sp>
      <p:sp>
        <p:nvSpPr>
          <p:cNvPr id="134" name="Google Shape;134;p29"/>
          <p:cNvSpPr txBox="1"/>
          <p:nvPr/>
        </p:nvSpPr>
        <p:spPr>
          <a:xfrm>
            <a:off x="265500" y="4495425"/>
            <a:ext cx="4045200" cy="45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chemeClr val="accent3"/>
              </a:solidFill>
            </a:endParaRPr>
          </a:p>
        </p:txBody>
      </p:sp>
      <p:sp>
        <p:nvSpPr>
          <p:cNvPr id="135" name="Google Shape;135;p29"/>
          <p:cNvSpPr txBox="1"/>
          <p:nvPr>
            <p:ph idx="2" type="body"/>
          </p:nvPr>
        </p:nvSpPr>
        <p:spPr>
          <a:xfrm>
            <a:off x="5282000" y="4023450"/>
            <a:ext cx="689400" cy="3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/>
              <a:t>10분</a:t>
            </a:r>
            <a:endParaRPr sz="1300"/>
          </a:p>
        </p:txBody>
      </p:sp>
      <p:sp>
        <p:nvSpPr>
          <p:cNvPr id="136" name="Google Shape;136;p29"/>
          <p:cNvSpPr txBox="1"/>
          <p:nvPr>
            <p:ph idx="2" type="body"/>
          </p:nvPr>
        </p:nvSpPr>
        <p:spPr>
          <a:xfrm>
            <a:off x="5282125" y="2224600"/>
            <a:ext cx="689400" cy="3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400">
                <a:solidFill>
                  <a:schemeClr val="accent5"/>
                </a:solidFill>
              </a:rPr>
              <a:t>20</a:t>
            </a:r>
            <a:endParaRPr sz="1400">
              <a:solidFill>
                <a:schemeClr val="accent5"/>
              </a:solidFill>
            </a:endParaRPr>
          </a:p>
        </p:txBody>
      </p:sp>
      <p:sp>
        <p:nvSpPr>
          <p:cNvPr id="137" name="Google Shape;137;p29"/>
          <p:cNvSpPr/>
          <p:nvPr/>
        </p:nvSpPr>
        <p:spPr>
          <a:xfrm>
            <a:off x="5281838" y="2539006"/>
            <a:ext cx="689700" cy="3711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29"/>
          <p:cNvSpPr txBox="1"/>
          <p:nvPr>
            <p:ph idx="2" type="body"/>
          </p:nvPr>
        </p:nvSpPr>
        <p:spPr>
          <a:xfrm>
            <a:off x="5282150" y="2562125"/>
            <a:ext cx="689400" cy="314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400">
                <a:solidFill>
                  <a:schemeClr val="dk1"/>
                </a:solidFill>
              </a:rPr>
              <a:t>5</a:t>
            </a:r>
            <a:endParaRPr sz="1400">
              <a:solidFill>
                <a:schemeClr val="dk1"/>
              </a:solidFill>
            </a:endParaRPr>
          </a:p>
        </p:txBody>
      </p:sp>
      <p:sp>
        <p:nvSpPr>
          <p:cNvPr id="139" name="Google Shape;139;p29"/>
          <p:cNvSpPr/>
          <p:nvPr/>
        </p:nvSpPr>
        <p:spPr>
          <a:xfrm>
            <a:off x="5281850" y="2910750"/>
            <a:ext cx="689700" cy="1112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29"/>
          <p:cNvSpPr txBox="1"/>
          <p:nvPr>
            <p:ph idx="2" type="body"/>
          </p:nvPr>
        </p:nvSpPr>
        <p:spPr>
          <a:xfrm>
            <a:off x="5282125" y="3292788"/>
            <a:ext cx="689400" cy="3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400">
                <a:solidFill>
                  <a:schemeClr val="dk1"/>
                </a:solidFill>
              </a:rPr>
              <a:t>15</a:t>
            </a:r>
            <a:endParaRPr sz="1400">
              <a:solidFill>
                <a:schemeClr val="dk1"/>
              </a:solidFill>
            </a:endParaRPr>
          </a:p>
        </p:txBody>
      </p:sp>
      <p:sp>
        <p:nvSpPr>
          <p:cNvPr id="141" name="Google Shape;141;p29"/>
          <p:cNvSpPr txBox="1"/>
          <p:nvPr>
            <p:ph idx="2" type="body"/>
          </p:nvPr>
        </p:nvSpPr>
        <p:spPr>
          <a:xfrm>
            <a:off x="6127888" y="4023450"/>
            <a:ext cx="689400" cy="3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/>
              <a:t>20분</a:t>
            </a:r>
            <a:endParaRPr sz="1300"/>
          </a:p>
        </p:txBody>
      </p:sp>
      <p:sp>
        <p:nvSpPr>
          <p:cNvPr id="142" name="Google Shape;142;p29"/>
          <p:cNvSpPr txBox="1"/>
          <p:nvPr>
            <p:ph idx="2" type="body"/>
          </p:nvPr>
        </p:nvSpPr>
        <p:spPr>
          <a:xfrm>
            <a:off x="6127900" y="1547850"/>
            <a:ext cx="689400" cy="3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400">
                <a:solidFill>
                  <a:schemeClr val="accent5"/>
                </a:solidFill>
              </a:rPr>
              <a:t>29</a:t>
            </a:r>
            <a:endParaRPr sz="1400">
              <a:solidFill>
                <a:schemeClr val="accent5"/>
              </a:solidFill>
            </a:endParaRPr>
          </a:p>
        </p:txBody>
      </p:sp>
      <p:sp>
        <p:nvSpPr>
          <p:cNvPr id="143" name="Google Shape;143;p29"/>
          <p:cNvSpPr/>
          <p:nvPr/>
        </p:nvSpPr>
        <p:spPr>
          <a:xfrm>
            <a:off x="6127950" y="1862257"/>
            <a:ext cx="689400" cy="3063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29"/>
          <p:cNvSpPr txBox="1"/>
          <p:nvPr>
            <p:ph idx="2" type="body"/>
          </p:nvPr>
        </p:nvSpPr>
        <p:spPr>
          <a:xfrm>
            <a:off x="6127950" y="1859263"/>
            <a:ext cx="689400" cy="314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400">
                <a:solidFill>
                  <a:schemeClr val="dk1"/>
                </a:solidFill>
              </a:rPr>
              <a:t>4</a:t>
            </a:r>
            <a:endParaRPr sz="1400">
              <a:solidFill>
                <a:schemeClr val="dk1"/>
              </a:solidFill>
            </a:endParaRPr>
          </a:p>
        </p:txBody>
      </p:sp>
      <p:sp>
        <p:nvSpPr>
          <p:cNvPr id="145" name="Google Shape;145;p29"/>
          <p:cNvSpPr/>
          <p:nvPr/>
        </p:nvSpPr>
        <p:spPr>
          <a:xfrm>
            <a:off x="6127950" y="2168550"/>
            <a:ext cx="689400" cy="185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29"/>
          <p:cNvSpPr txBox="1"/>
          <p:nvPr>
            <p:ph idx="2" type="body"/>
          </p:nvPr>
        </p:nvSpPr>
        <p:spPr>
          <a:xfrm>
            <a:off x="6127925" y="2862100"/>
            <a:ext cx="689400" cy="3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400">
                <a:solidFill>
                  <a:schemeClr val="dk1"/>
                </a:solidFill>
              </a:rPr>
              <a:t>25</a:t>
            </a:r>
            <a:endParaRPr sz="1400">
              <a:solidFill>
                <a:schemeClr val="dk1"/>
              </a:solidFill>
            </a:endParaRPr>
          </a:p>
        </p:txBody>
      </p:sp>
      <p:sp>
        <p:nvSpPr>
          <p:cNvPr id="147" name="Google Shape;147;p29"/>
          <p:cNvSpPr txBox="1"/>
          <p:nvPr>
            <p:ph idx="2" type="body"/>
          </p:nvPr>
        </p:nvSpPr>
        <p:spPr>
          <a:xfrm>
            <a:off x="6973875" y="4023450"/>
            <a:ext cx="689400" cy="3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/>
              <a:t>30분</a:t>
            </a:r>
            <a:endParaRPr sz="1300"/>
          </a:p>
        </p:txBody>
      </p:sp>
      <p:sp>
        <p:nvSpPr>
          <p:cNvPr id="148" name="Google Shape;148;p29"/>
          <p:cNvSpPr txBox="1"/>
          <p:nvPr>
            <p:ph idx="2" type="body"/>
          </p:nvPr>
        </p:nvSpPr>
        <p:spPr>
          <a:xfrm>
            <a:off x="6973875" y="805650"/>
            <a:ext cx="689400" cy="3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400">
                <a:solidFill>
                  <a:schemeClr val="accent5"/>
                </a:solidFill>
              </a:rPr>
              <a:t>39</a:t>
            </a:r>
            <a:endParaRPr sz="1400">
              <a:solidFill>
                <a:schemeClr val="accent5"/>
              </a:solidFill>
            </a:endParaRPr>
          </a:p>
        </p:txBody>
      </p:sp>
      <p:sp>
        <p:nvSpPr>
          <p:cNvPr id="149" name="Google Shape;149;p29"/>
          <p:cNvSpPr/>
          <p:nvPr/>
        </p:nvSpPr>
        <p:spPr>
          <a:xfrm>
            <a:off x="6973775" y="1120057"/>
            <a:ext cx="689400" cy="3063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29"/>
          <p:cNvSpPr txBox="1"/>
          <p:nvPr>
            <p:ph idx="2" type="body"/>
          </p:nvPr>
        </p:nvSpPr>
        <p:spPr>
          <a:xfrm>
            <a:off x="6968013" y="1120038"/>
            <a:ext cx="689400" cy="314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400">
                <a:solidFill>
                  <a:schemeClr val="dk1"/>
                </a:solidFill>
              </a:rPr>
              <a:t>4</a:t>
            </a:r>
            <a:endParaRPr sz="1400">
              <a:solidFill>
                <a:schemeClr val="dk1"/>
              </a:solidFill>
            </a:endParaRPr>
          </a:p>
        </p:txBody>
      </p:sp>
      <p:sp>
        <p:nvSpPr>
          <p:cNvPr id="151" name="Google Shape;151;p29"/>
          <p:cNvSpPr/>
          <p:nvPr/>
        </p:nvSpPr>
        <p:spPr>
          <a:xfrm>
            <a:off x="6973775" y="1426351"/>
            <a:ext cx="689400" cy="2597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29"/>
          <p:cNvSpPr txBox="1"/>
          <p:nvPr>
            <p:ph idx="2" type="body"/>
          </p:nvPr>
        </p:nvSpPr>
        <p:spPr>
          <a:xfrm>
            <a:off x="6967988" y="2414550"/>
            <a:ext cx="689400" cy="3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400">
                <a:solidFill>
                  <a:schemeClr val="dk1"/>
                </a:solidFill>
              </a:rPr>
              <a:t>35</a:t>
            </a:r>
            <a:endParaRPr sz="1400">
              <a:solidFill>
                <a:schemeClr val="dk1"/>
              </a:solidFill>
            </a:endParaRPr>
          </a:p>
        </p:txBody>
      </p:sp>
      <p:sp>
        <p:nvSpPr>
          <p:cNvPr id="153" name="Google Shape;153;p29"/>
          <p:cNvSpPr txBox="1"/>
          <p:nvPr>
            <p:ph idx="2" type="body"/>
          </p:nvPr>
        </p:nvSpPr>
        <p:spPr>
          <a:xfrm>
            <a:off x="7819850" y="4023450"/>
            <a:ext cx="689400" cy="3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/>
              <a:t>40분</a:t>
            </a:r>
            <a:endParaRPr sz="1300"/>
          </a:p>
        </p:txBody>
      </p:sp>
      <p:sp>
        <p:nvSpPr>
          <p:cNvPr id="154" name="Google Shape;154;p29"/>
          <p:cNvSpPr txBox="1"/>
          <p:nvPr>
            <p:ph idx="2" type="body"/>
          </p:nvPr>
        </p:nvSpPr>
        <p:spPr>
          <a:xfrm>
            <a:off x="7808250" y="1700050"/>
            <a:ext cx="689400" cy="3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400">
                <a:solidFill>
                  <a:schemeClr val="accent5"/>
                </a:solidFill>
              </a:rPr>
              <a:t>27</a:t>
            </a:r>
            <a:endParaRPr sz="1400">
              <a:solidFill>
                <a:schemeClr val="accent5"/>
              </a:solidFill>
            </a:endParaRPr>
          </a:p>
        </p:txBody>
      </p:sp>
      <p:sp>
        <p:nvSpPr>
          <p:cNvPr id="155" name="Google Shape;155;p29"/>
          <p:cNvSpPr/>
          <p:nvPr/>
        </p:nvSpPr>
        <p:spPr>
          <a:xfrm>
            <a:off x="7808088" y="2014456"/>
            <a:ext cx="689700" cy="3711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29"/>
          <p:cNvSpPr txBox="1"/>
          <p:nvPr>
            <p:ph idx="2" type="body"/>
          </p:nvPr>
        </p:nvSpPr>
        <p:spPr>
          <a:xfrm>
            <a:off x="7819600" y="2042788"/>
            <a:ext cx="689400" cy="314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400">
                <a:solidFill>
                  <a:schemeClr val="dk1"/>
                </a:solidFill>
              </a:rPr>
              <a:t>5</a:t>
            </a:r>
            <a:endParaRPr sz="1400">
              <a:solidFill>
                <a:schemeClr val="dk1"/>
              </a:solidFill>
            </a:endParaRPr>
          </a:p>
        </p:txBody>
      </p:sp>
      <p:sp>
        <p:nvSpPr>
          <p:cNvPr id="157" name="Google Shape;157;p29"/>
          <p:cNvSpPr/>
          <p:nvPr/>
        </p:nvSpPr>
        <p:spPr>
          <a:xfrm>
            <a:off x="7808250" y="2385550"/>
            <a:ext cx="689400" cy="1638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29"/>
          <p:cNvSpPr txBox="1"/>
          <p:nvPr>
            <p:ph idx="2" type="body"/>
          </p:nvPr>
        </p:nvSpPr>
        <p:spPr>
          <a:xfrm>
            <a:off x="7819600" y="2861750"/>
            <a:ext cx="689400" cy="3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400">
                <a:solidFill>
                  <a:schemeClr val="dk1"/>
                </a:solidFill>
              </a:rPr>
              <a:t>22</a:t>
            </a:r>
            <a:endParaRPr sz="1400">
              <a:solidFill>
                <a:schemeClr val="dk1"/>
              </a:solidFill>
            </a:endParaRPr>
          </a:p>
        </p:txBody>
      </p:sp>
      <p:sp>
        <p:nvSpPr>
          <p:cNvPr id="159" name="Google Shape;159;p29"/>
          <p:cNvSpPr txBox="1"/>
          <p:nvPr>
            <p:ph idx="2" type="body"/>
          </p:nvPr>
        </p:nvSpPr>
        <p:spPr>
          <a:xfrm>
            <a:off x="7830404" y="254200"/>
            <a:ext cx="757800" cy="21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400"/>
              <a:t>항목 1</a:t>
            </a:r>
            <a:endParaRPr sz="1400"/>
          </a:p>
        </p:txBody>
      </p:sp>
      <p:sp>
        <p:nvSpPr>
          <p:cNvPr id="160" name="Google Shape;160;p29"/>
          <p:cNvSpPr/>
          <p:nvPr/>
        </p:nvSpPr>
        <p:spPr>
          <a:xfrm>
            <a:off x="8685573" y="254209"/>
            <a:ext cx="219000" cy="219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29"/>
          <p:cNvSpPr txBox="1"/>
          <p:nvPr>
            <p:ph idx="2" type="body"/>
          </p:nvPr>
        </p:nvSpPr>
        <p:spPr>
          <a:xfrm>
            <a:off x="7863081" y="602125"/>
            <a:ext cx="757800" cy="21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400"/>
              <a:t>항목 2</a:t>
            </a:r>
            <a:endParaRPr sz="1400"/>
          </a:p>
        </p:txBody>
      </p:sp>
      <p:sp>
        <p:nvSpPr>
          <p:cNvPr id="162" name="Google Shape;162;p29"/>
          <p:cNvSpPr/>
          <p:nvPr/>
        </p:nvSpPr>
        <p:spPr>
          <a:xfrm>
            <a:off x="8685573" y="602134"/>
            <a:ext cx="219000" cy="219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3" name="Google Shape;16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-28300"/>
            <a:ext cx="503187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0"/>
          <p:cNvSpPr txBox="1"/>
          <p:nvPr>
            <p:ph type="title"/>
          </p:nvPr>
        </p:nvSpPr>
        <p:spPr>
          <a:xfrm>
            <a:off x="311700" y="445025"/>
            <a:ext cx="4028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4200"/>
              <a:t>진료화면</a:t>
            </a:r>
            <a:endParaRPr sz="3600"/>
          </a:p>
        </p:txBody>
      </p:sp>
      <p:sp>
        <p:nvSpPr>
          <p:cNvPr id="169" name="Google Shape;169;p30"/>
          <p:cNvSpPr txBox="1"/>
          <p:nvPr>
            <p:ph idx="1" type="body"/>
          </p:nvPr>
        </p:nvSpPr>
        <p:spPr>
          <a:xfrm>
            <a:off x="338550" y="1714525"/>
            <a:ext cx="3974400" cy="238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ko" sz="2100"/>
              <a:t>웹캠 화면과 텍스트박스, 기록저장 버튼과 진료종료 버튼으로 구성</a:t>
            </a:r>
            <a:endParaRPr sz="2100"/>
          </a:p>
          <a:p>
            <a:pPr indent="-36195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100"/>
              <a:buChar char="-"/>
            </a:pPr>
            <a:r>
              <a:rPr lang="ko" sz="2100"/>
              <a:t>의사가 진료 중에 화면과 메모로 진료 기록을 남길 수 있도록 설정</a:t>
            </a:r>
            <a:endParaRPr sz="2100"/>
          </a:p>
        </p:txBody>
      </p:sp>
      <p:pic>
        <p:nvPicPr>
          <p:cNvPr id="170" name="Google Shape;170;p30"/>
          <p:cNvPicPr preferRelativeResize="0"/>
          <p:nvPr/>
        </p:nvPicPr>
        <p:blipFill rotWithShape="1">
          <a:blip r:embed="rId3">
            <a:alphaModFix/>
          </a:blip>
          <a:srcRect b="0" l="25240" r="25240" t="0"/>
          <a:stretch/>
        </p:blipFill>
        <p:spPr>
          <a:xfrm>
            <a:off x="4572000" y="95250"/>
            <a:ext cx="4572000" cy="495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1"/>
          <p:cNvSpPr txBox="1"/>
          <p:nvPr>
            <p:ph idx="4294967295" type="title"/>
          </p:nvPr>
        </p:nvSpPr>
        <p:spPr>
          <a:xfrm>
            <a:off x="311700" y="445025"/>
            <a:ext cx="4084500" cy="100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/>
              <a:t>유레카!</a:t>
            </a:r>
            <a:br>
              <a:rPr lang="ko" sz="2400"/>
            </a:br>
            <a:r>
              <a:rPr lang="ko" sz="3600"/>
              <a:t>알아낸 것</a:t>
            </a:r>
            <a:endParaRPr sz="3600"/>
          </a:p>
        </p:txBody>
      </p:sp>
      <p:sp>
        <p:nvSpPr>
          <p:cNvPr id="176" name="Google Shape;176;p31"/>
          <p:cNvSpPr txBox="1"/>
          <p:nvPr>
            <p:ph idx="4294967295" type="body"/>
          </p:nvPr>
        </p:nvSpPr>
        <p:spPr>
          <a:xfrm>
            <a:off x="311700" y="1630600"/>
            <a:ext cx="4084500" cy="315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실험을 통해 무엇을 배웠나요?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ko"/>
              <a:t>여기에 텍스트를 입력하세요 여기에 텍스트를 입력하세요 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ko"/>
              <a:t>여기에 텍스트를 입력하세요 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1600"/>
              </a:spcAft>
              <a:buSzPts val="1800"/>
              <a:buAutoNum type="arabicPeriod"/>
            </a:pPr>
            <a:r>
              <a:rPr lang="ko"/>
              <a:t>여기에 텍스트를 입력하세요 여기에 텍스트를 입력하세요 </a:t>
            </a:r>
            <a:endParaRPr/>
          </a:p>
        </p:txBody>
      </p:sp>
      <p:pic>
        <p:nvPicPr>
          <p:cNvPr descr="Screen Shot 2015-10-16 at 4.59.24 PM.png" id="177" name="Google Shape;177;p31"/>
          <p:cNvPicPr preferRelativeResize="0"/>
          <p:nvPr/>
        </p:nvPicPr>
        <p:blipFill rotWithShape="1">
          <a:blip r:embed="rId3">
            <a:alphaModFix/>
          </a:blip>
          <a:srcRect b="606" l="9911" r="24877" t="13981"/>
          <a:stretch/>
        </p:blipFill>
        <p:spPr>
          <a:xfrm>
            <a:off x="6796425" y="361926"/>
            <a:ext cx="2035800" cy="195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31"/>
          <p:cNvPicPr preferRelativeResize="0"/>
          <p:nvPr/>
        </p:nvPicPr>
        <p:blipFill rotWithShape="1">
          <a:blip r:embed="rId4">
            <a:alphaModFix/>
          </a:blip>
          <a:srcRect b="0" l="1950" r="1950" t="0"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2"/>
          <p:cNvSpPr txBox="1"/>
          <p:nvPr>
            <p:ph idx="4294967295" type="title"/>
          </p:nvPr>
        </p:nvSpPr>
        <p:spPr>
          <a:xfrm>
            <a:off x="311700" y="709050"/>
            <a:ext cx="3890100" cy="372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3200"/>
              <a:t>다음으로 할 일</a:t>
            </a:r>
            <a:endParaRPr sz="32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ko" sz="1800">
                <a:solidFill>
                  <a:schemeClr val="accent3"/>
                </a:solidFill>
              </a:rPr>
              <a:t>밝혀진 사실을 가지고 무엇을 할 계획인가요? 자신의 연구/결과를 어떻게 더 발전시킬 건가요?</a:t>
            </a:r>
            <a:endParaRPr b="1" sz="3600"/>
          </a:p>
        </p:txBody>
      </p:sp>
      <p:pic>
        <p:nvPicPr>
          <p:cNvPr id="184" name="Google Shape;184;p32"/>
          <p:cNvPicPr preferRelativeResize="0"/>
          <p:nvPr/>
        </p:nvPicPr>
        <p:blipFill rotWithShape="1">
          <a:blip r:embed="rId3">
            <a:alphaModFix/>
          </a:blip>
          <a:srcRect b="0" l="0" r="37826" t="0"/>
          <a:stretch/>
        </p:blipFill>
        <p:spPr>
          <a:xfrm>
            <a:off x="4548455" y="0"/>
            <a:ext cx="459555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3"/>
          <p:cNvSpPr txBox="1"/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실험</a:t>
            </a:r>
            <a:r>
              <a:rPr lang="ko"/>
              <a:t>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데이터</a:t>
            </a:r>
            <a:endParaRPr/>
          </a:p>
        </p:txBody>
      </p:sp>
      <p:sp>
        <p:nvSpPr>
          <p:cNvPr id="191" name="Google Shape;191;p33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실험에서 얻은 정보를 기록하세요</a:t>
            </a:r>
            <a:endParaRPr/>
          </a:p>
        </p:txBody>
      </p:sp>
      <p:sp>
        <p:nvSpPr>
          <p:cNvPr id="192" name="Google Shape;192;p33"/>
          <p:cNvSpPr txBox="1"/>
          <p:nvPr/>
        </p:nvSpPr>
        <p:spPr>
          <a:xfrm>
            <a:off x="265500" y="4495425"/>
            <a:ext cx="4045200" cy="45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ko">
                <a:solidFill>
                  <a:schemeClr val="accent3"/>
                </a:solidFill>
              </a:rPr>
              <a:t>표 또는 그래프를 사용하여 연구 </a:t>
            </a:r>
            <a:br>
              <a:rPr i="1" lang="ko">
                <a:solidFill>
                  <a:schemeClr val="accent3"/>
                </a:solidFill>
              </a:rPr>
            </a:br>
            <a:r>
              <a:rPr i="1" lang="ko">
                <a:solidFill>
                  <a:schemeClr val="accent3"/>
                </a:solidFill>
              </a:rPr>
              <a:t>결과를 표현하세요</a:t>
            </a:r>
            <a:endParaRPr i="1">
              <a:solidFill>
                <a:schemeClr val="accent3"/>
              </a:solidFill>
            </a:endParaRPr>
          </a:p>
        </p:txBody>
      </p:sp>
      <p:sp>
        <p:nvSpPr>
          <p:cNvPr id="193" name="Google Shape;193;p33"/>
          <p:cNvSpPr txBox="1"/>
          <p:nvPr>
            <p:ph idx="2" type="body"/>
          </p:nvPr>
        </p:nvSpPr>
        <p:spPr>
          <a:xfrm>
            <a:off x="5282000" y="4023450"/>
            <a:ext cx="689400" cy="3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/>
              <a:t>10분</a:t>
            </a:r>
            <a:endParaRPr sz="1300"/>
          </a:p>
        </p:txBody>
      </p:sp>
      <p:sp>
        <p:nvSpPr>
          <p:cNvPr id="194" name="Google Shape;194;p33"/>
          <p:cNvSpPr txBox="1"/>
          <p:nvPr>
            <p:ph idx="2" type="body"/>
          </p:nvPr>
        </p:nvSpPr>
        <p:spPr>
          <a:xfrm>
            <a:off x="5282125" y="2224600"/>
            <a:ext cx="689400" cy="3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400">
                <a:solidFill>
                  <a:schemeClr val="accent5"/>
                </a:solidFill>
              </a:rPr>
              <a:t>20</a:t>
            </a:r>
            <a:endParaRPr sz="1400">
              <a:solidFill>
                <a:schemeClr val="accent5"/>
              </a:solidFill>
            </a:endParaRPr>
          </a:p>
        </p:txBody>
      </p:sp>
      <p:sp>
        <p:nvSpPr>
          <p:cNvPr id="195" name="Google Shape;195;p33"/>
          <p:cNvSpPr/>
          <p:nvPr/>
        </p:nvSpPr>
        <p:spPr>
          <a:xfrm>
            <a:off x="5281838" y="2539006"/>
            <a:ext cx="689700" cy="3711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33"/>
          <p:cNvSpPr txBox="1"/>
          <p:nvPr>
            <p:ph idx="2" type="body"/>
          </p:nvPr>
        </p:nvSpPr>
        <p:spPr>
          <a:xfrm>
            <a:off x="5282150" y="2562125"/>
            <a:ext cx="689400" cy="314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400">
                <a:solidFill>
                  <a:schemeClr val="dk1"/>
                </a:solidFill>
              </a:rPr>
              <a:t>5</a:t>
            </a:r>
            <a:endParaRPr sz="1400">
              <a:solidFill>
                <a:schemeClr val="dk1"/>
              </a:solidFill>
            </a:endParaRPr>
          </a:p>
        </p:txBody>
      </p:sp>
      <p:sp>
        <p:nvSpPr>
          <p:cNvPr id="197" name="Google Shape;197;p33"/>
          <p:cNvSpPr/>
          <p:nvPr/>
        </p:nvSpPr>
        <p:spPr>
          <a:xfrm>
            <a:off x="5281850" y="2910750"/>
            <a:ext cx="689700" cy="1112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33"/>
          <p:cNvSpPr txBox="1"/>
          <p:nvPr>
            <p:ph idx="2" type="body"/>
          </p:nvPr>
        </p:nvSpPr>
        <p:spPr>
          <a:xfrm>
            <a:off x="5282125" y="3292788"/>
            <a:ext cx="689400" cy="3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400">
                <a:solidFill>
                  <a:schemeClr val="dk1"/>
                </a:solidFill>
              </a:rPr>
              <a:t>15</a:t>
            </a:r>
            <a:endParaRPr sz="1400">
              <a:solidFill>
                <a:schemeClr val="dk1"/>
              </a:solidFill>
            </a:endParaRPr>
          </a:p>
        </p:txBody>
      </p:sp>
      <p:sp>
        <p:nvSpPr>
          <p:cNvPr id="199" name="Google Shape;199;p33"/>
          <p:cNvSpPr txBox="1"/>
          <p:nvPr>
            <p:ph idx="2" type="body"/>
          </p:nvPr>
        </p:nvSpPr>
        <p:spPr>
          <a:xfrm>
            <a:off x="6127888" y="4023450"/>
            <a:ext cx="689400" cy="3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/>
              <a:t>20분</a:t>
            </a:r>
            <a:endParaRPr sz="1300"/>
          </a:p>
        </p:txBody>
      </p:sp>
      <p:sp>
        <p:nvSpPr>
          <p:cNvPr id="200" name="Google Shape;200;p33"/>
          <p:cNvSpPr txBox="1"/>
          <p:nvPr>
            <p:ph idx="2" type="body"/>
          </p:nvPr>
        </p:nvSpPr>
        <p:spPr>
          <a:xfrm>
            <a:off x="6127900" y="1547850"/>
            <a:ext cx="689400" cy="3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400">
                <a:solidFill>
                  <a:schemeClr val="accent5"/>
                </a:solidFill>
              </a:rPr>
              <a:t>29</a:t>
            </a:r>
            <a:endParaRPr sz="1400">
              <a:solidFill>
                <a:schemeClr val="accent5"/>
              </a:solidFill>
            </a:endParaRPr>
          </a:p>
        </p:txBody>
      </p:sp>
      <p:sp>
        <p:nvSpPr>
          <p:cNvPr id="201" name="Google Shape;201;p33"/>
          <p:cNvSpPr/>
          <p:nvPr/>
        </p:nvSpPr>
        <p:spPr>
          <a:xfrm>
            <a:off x="6127950" y="1862257"/>
            <a:ext cx="689400" cy="3063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33"/>
          <p:cNvSpPr txBox="1"/>
          <p:nvPr>
            <p:ph idx="2" type="body"/>
          </p:nvPr>
        </p:nvSpPr>
        <p:spPr>
          <a:xfrm>
            <a:off x="6127950" y="1859263"/>
            <a:ext cx="689400" cy="314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400">
                <a:solidFill>
                  <a:schemeClr val="dk1"/>
                </a:solidFill>
              </a:rPr>
              <a:t>4</a:t>
            </a:r>
            <a:endParaRPr sz="1400">
              <a:solidFill>
                <a:schemeClr val="dk1"/>
              </a:solidFill>
            </a:endParaRPr>
          </a:p>
        </p:txBody>
      </p:sp>
      <p:sp>
        <p:nvSpPr>
          <p:cNvPr id="203" name="Google Shape;203;p33"/>
          <p:cNvSpPr/>
          <p:nvPr/>
        </p:nvSpPr>
        <p:spPr>
          <a:xfrm>
            <a:off x="6127950" y="2168550"/>
            <a:ext cx="689400" cy="185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33"/>
          <p:cNvSpPr txBox="1"/>
          <p:nvPr>
            <p:ph idx="2" type="body"/>
          </p:nvPr>
        </p:nvSpPr>
        <p:spPr>
          <a:xfrm>
            <a:off x="6127925" y="2862100"/>
            <a:ext cx="689400" cy="3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400">
                <a:solidFill>
                  <a:schemeClr val="dk1"/>
                </a:solidFill>
              </a:rPr>
              <a:t>25</a:t>
            </a:r>
            <a:endParaRPr sz="1400">
              <a:solidFill>
                <a:schemeClr val="dk1"/>
              </a:solidFill>
            </a:endParaRPr>
          </a:p>
        </p:txBody>
      </p:sp>
      <p:sp>
        <p:nvSpPr>
          <p:cNvPr id="205" name="Google Shape;205;p33"/>
          <p:cNvSpPr txBox="1"/>
          <p:nvPr>
            <p:ph idx="2" type="body"/>
          </p:nvPr>
        </p:nvSpPr>
        <p:spPr>
          <a:xfrm>
            <a:off x="6973875" y="4023450"/>
            <a:ext cx="689400" cy="3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/>
              <a:t>30분</a:t>
            </a:r>
            <a:endParaRPr sz="1300"/>
          </a:p>
        </p:txBody>
      </p:sp>
      <p:sp>
        <p:nvSpPr>
          <p:cNvPr id="206" name="Google Shape;206;p33"/>
          <p:cNvSpPr txBox="1"/>
          <p:nvPr>
            <p:ph idx="2" type="body"/>
          </p:nvPr>
        </p:nvSpPr>
        <p:spPr>
          <a:xfrm>
            <a:off x="6973875" y="805650"/>
            <a:ext cx="689400" cy="3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400">
                <a:solidFill>
                  <a:schemeClr val="accent5"/>
                </a:solidFill>
              </a:rPr>
              <a:t>39</a:t>
            </a:r>
            <a:endParaRPr sz="1400">
              <a:solidFill>
                <a:schemeClr val="accent5"/>
              </a:solidFill>
            </a:endParaRPr>
          </a:p>
        </p:txBody>
      </p:sp>
      <p:sp>
        <p:nvSpPr>
          <p:cNvPr id="207" name="Google Shape;207;p33"/>
          <p:cNvSpPr/>
          <p:nvPr/>
        </p:nvSpPr>
        <p:spPr>
          <a:xfrm>
            <a:off x="6973775" y="1120057"/>
            <a:ext cx="689400" cy="3063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33"/>
          <p:cNvSpPr txBox="1"/>
          <p:nvPr>
            <p:ph idx="2" type="body"/>
          </p:nvPr>
        </p:nvSpPr>
        <p:spPr>
          <a:xfrm>
            <a:off x="6968013" y="1120038"/>
            <a:ext cx="689400" cy="314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400">
                <a:solidFill>
                  <a:schemeClr val="dk1"/>
                </a:solidFill>
              </a:rPr>
              <a:t>4</a:t>
            </a:r>
            <a:endParaRPr sz="1400">
              <a:solidFill>
                <a:schemeClr val="dk1"/>
              </a:solidFill>
            </a:endParaRPr>
          </a:p>
        </p:txBody>
      </p:sp>
      <p:sp>
        <p:nvSpPr>
          <p:cNvPr id="209" name="Google Shape;209;p33"/>
          <p:cNvSpPr/>
          <p:nvPr/>
        </p:nvSpPr>
        <p:spPr>
          <a:xfrm>
            <a:off x="6973775" y="1426351"/>
            <a:ext cx="689400" cy="2597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33"/>
          <p:cNvSpPr txBox="1"/>
          <p:nvPr>
            <p:ph idx="2" type="body"/>
          </p:nvPr>
        </p:nvSpPr>
        <p:spPr>
          <a:xfrm>
            <a:off x="6967988" y="2414550"/>
            <a:ext cx="689400" cy="3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400">
                <a:solidFill>
                  <a:schemeClr val="dk1"/>
                </a:solidFill>
              </a:rPr>
              <a:t>35</a:t>
            </a:r>
            <a:endParaRPr sz="1400">
              <a:solidFill>
                <a:schemeClr val="dk1"/>
              </a:solidFill>
            </a:endParaRPr>
          </a:p>
        </p:txBody>
      </p:sp>
      <p:sp>
        <p:nvSpPr>
          <p:cNvPr id="211" name="Google Shape;211;p33"/>
          <p:cNvSpPr txBox="1"/>
          <p:nvPr>
            <p:ph idx="2" type="body"/>
          </p:nvPr>
        </p:nvSpPr>
        <p:spPr>
          <a:xfrm>
            <a:off x="7819850" y="4023450"/>
            <a:ext cx="689400" cy="3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/>
              <a:t>40분</a:t>
            </a:r>
            <a:endParaRPr sz="1300"/>
          </a:p>
        </p:txBody>
      </p:sp>
      <p:sp>
        <p:nvSpPr>
          <p:cNvPr id="212" name="Google Shape;212;p33"/>
          <p:cNvSpPr txBox="1"/>
          <p:nvPr>
            <p:ph idx="2" type="body"/>
          </p:nvPr>
        </p:nvSpPr>
        <p:spPr>
          <a:xfrm>
            <a:off x="7808250" y="1700050"/>
            <a:ext cx="689400" cy="3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400">
                <a:solidFill>
                  <a:schemeClr val="accent5"/>
                </a:solidFill>
              </a:rPr>
              <a:t>27</a:t>
            </a:r>
            <a:endParaRPr sz="1400">
              <a:solidFill>
                <a:schemeClr val="accent5"/>
              </a:solidFill>
            </a:endParaRPr>
          </a:p>
        </p:txBody>
      </p:sp>
      <p:sp>
        <p:nvSpPr>
          <p:cNvPr id="213" name="Google Shape;213;p33"/>
          <p:cNvSpPr/>
          <p:nvPr/>
        </p:nvSpPr>
        <p:spPr>
          <a:xfrm>
            <a:off x="7808088" y="2014456"/>
            <a:ext cx="689700" cy="3711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33"/>
          <p:cNvSpPr txBox="1"/>
          <p:nvPr>
            <p:ph idx="2" type="body"/>
          </p:nvPr>
        </p:nvSpPr>
        <p:spPr>
          <a:xfrm>
            <a:off x="7819600" y="2042788"/>
            <a:ext cx="689400" cy="314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400">
                <a:solidFill>
                  <a:schemeClr val="dk1"/>
                </a:solidFill>
              </a:rPr>
              <a:t>5</a:t>
            </a:r>
            <a:endParaRPr sz="1400">
              <a:solidFill>
                <a:schemeClr val="dk1"/>
              </a:solidFill>
            </a:endParaRPr>
          </a:p>
        </p:txBody>
      </p:sp>
      <p:sp>
        <p:nvSpPr>
          <p:cNvPr id="215" name="Google Shape;215;p33"/>
          <p:cNvSpPr/>
          <p:nvPr/>
        </p:nvSpPr>
        <p:spPr>
          <a:xfrm>
            <a:off x="7808250" y="2385550"/>
            <a:ext cx="689400" cy="1638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33"/>
          <p:cNvSpPr txBox="1"/>
          <p:nvPr>
            <p:ph idx="2" type="body"/>
          </p:nvPr>
        </p:nvSpPr>
        <p:spPr>
          <a:xfrm>
            <a:off x="7819600" y="2861750"/>
            <a:ext cx="689400" cy="3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400">
                <a:solidFill>
                  <a:schemeClr val="dk1"/>
                </a:solidFill>
              </a:rPr>
              <a:t>22</a:t>
            </a:r>
            <a:endParaRPr sz="1400">
              <a:solidFill>
                <a:schemeClr val="dk1"/>
              </a:solidFill>
            </a:endParaRPr>
          </a:p>
        </p:txBody>
      </p:sp>
      <p:sp>
        <p:nvSpPr>
          <p:cNvPr id="217" name="Google Shape;217;p33"/>
          <p:cNvSpPr txBox="1"/>
          <p:nvPr>
            <p:ph idx="2" type="body"/>
          </p:nvPr>
        </p:nvSpPr>
        <p:spPr>
          <a:xfrm>
            <a:off x="7830404" y="254200"/>
            <a:ext cx="757800" cy="21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400"/>
              <a:t>항목</a:t>
            </a:r>
            <a:r>
              <a:rPr b="1" lang="ko" sz="1400"/>
              <a:t> 1</a:t>
            </a:r>
            <a:endParaRPr sz="1400"/>
          </a:p>
        </p:txBody>
      </p:sp>
      <p:sp>
        <p:nvSpPr>
          <p:cNvPr id="218" name="Google Shape;218;p33"/>
          <p:cNvSpPr/>
          <p:nvPr/>
        </p:nvSpPr>
        <p:spPr>
          <a:xfrm>
            <a:off x="8685573" y="254209"/>
            <a:ext cx="219000" cy="219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33"/>
          <p:cNvSpPr txBox="1"/>
          <p:nvPr>
            <p:ph idx="2" type="body"/>
          </p:nvPr>
        </p:nvSpPr>
        <p:spPr>
          <a:xfrm>
            <a:off x="7863081" y="602125"/>
            <a:ext cx="757800" cy="21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400"/>
              <a:t>항목</a:t>
            </a:r>
            <a:r>
              <a:rPr b="1" lang="ko" sz="1400"/>
              <a:t> 2</a:t>
            </a:r>
            <a:endParaRPr sz="1400"/>
          </a:p>
        </p:txBody>
      </p:sp>
      <p:sp>
        <p:nvSpPr>
          <p:cNvPr id="220" name="Google Shape;220;p33"/>
          <p:cNvSpPr/>
          <p:nvPr/>
        </p:nvSpPr>
        <p:spPr>
          <a:xfrm>
            <a:off x="8685573" y="602134"/>
            <a:ext cx="219000" cy="219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1" name="Google Shape;22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" y="0"/>
            <a:ext cx="914400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